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542" autoAdjust="0"/>
  </p:normalViewPr>
  <p:slideViewPr>
    <p:cSldViewPr snapToGrid="0">
      <p:cViewPr varScale="1">
        <p:scale>
          <a:sx n="104" d="100"/>
          <a:sy n="104" d="100"/>
        </p:scale>
        <p:origin x="120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7CB05-A54F-4142-8469-6A90A7317D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A3DE8E-AF93-4BDC-B935-C58A63021F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4D38A2-F42B-4B07-9943-887B9D8B5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B5F1-4269-4BFE-BC3C-9D48ABA253A8}" type="datetimeFigureOut">
              <a:rPr lang="en-NZ" smtClean="0"/>
              <a:t>28/01/2020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75AEBB-97CC-484A-8E4D-D65F13B4E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419F5A-DACC-4FB3-AF68-FA2714FF3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6D854-5033-4645-BF17-5205948F05A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42039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CA172-83E9-4A7C-87FB-359150F04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FB0BAE-8B63-4B30-BF7C-9107BACA1F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34E8DC-C65F-419B-8CE1-86DF0C108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B5F1-4269-4BFE-BC3C-9D48ABA253A8}" type="datetimeFigureOut">
              <a:rPr lang="en-NZ" smtClean="0"/>
              <a:t>28/01/2020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D8AA2-56EE-4573-8580-696D9EB76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60AFE-BBF6-4B46-B320-EA9501323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6D854-5033-4645-BF17-5205948F05A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47960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D9BAC5-EB66-4B65-9904-0E98506A3E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3D9BB1-3702-45DB-8F8A-62A2F4D5F0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0033D-4E8C-42D2-9FF5-B2E67AC81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B5F1-4269-4BFE-BC3C-9D48ABA253A8}" type="datetimeFigureOut">
              <a:rPr lang="en-NZ" smtClean="0"/>
              <a:t>28/01/2020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1E7E9-480F-4A58-AD60-833B3E8E0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D128C-BDA9-47DF-9E69-5398E4272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6D854-5033-4645-BF17-5205948F05A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14676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4CA44-A27E-4C74-BE08-C06E9F7C3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64D826-0A97-4D75-B640-A9681EFA62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A6F317-2256-4B42-8C0A-EE2D7AEC8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B5F1-4269-4BFE-BC3C-9D48ABA253A8}" type="datetimeFigureOut">
              <a:rPr lang="en-NZ" smtClean="0"/>
              <a:t>28/01/2020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A930F-ACB9-490D-997B-EC3767162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280D6-FC20-43CF-B109-F3C91E406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6D854-5033-4645-BF17-5205948F05A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714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4E440-6641-49B6-AF4A-7A16BAAD5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B50D63-F20A-4FCB-B70A-0AB452819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254F1-13E2-4275-A52F-748B431FD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B5F1-4269-4BFE-BC3C-9D48ABA253A8}" type="datetimeFigureOut">
              <a:rPr lang="en-NZ" smtClean="0"/>
              <a:t>28/01/2020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109A2D-687A-42FD-82AC-471B9D430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4D341-6C71-4266-8AA1-6C6D20E32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6D854-5033-4645-BF17-5205948F05A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94445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2B546-96D7-4A34-8731-A70588720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55D3B-16DD-4DA6-9364-A3F040EA54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F8F6BA-6B48-48A0-A583-1D592943D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84CBB5-397E-4584-A2F1-39A314E1E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B5F1-4269-4BFE-BC3C-9D48ABA253A8}" type="datetimeFigureOut">
              <a:rPr lang="en-NZ" smtClean="0"/>
              <a:t>28/01/2020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6F6EAF-F88E-424A-BCF7-970693294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415C33-1BFA-452F-8568-BA9B87A60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6D854-5033-4645-BF17-5205948F05A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40473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F6417-0DEA-4F38-9496-659CF783F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F1AB1A-FC26-4BF1-8511-B0A88B925F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746673-C356-4822-8CC1-98F7346015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5C7D57-C83C-4DC2-B84C-504DEDA94F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73D2E6-E7EC-4733-B98D-AE95F68B1F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E0D386-7796-4A21-AD2A-003A33893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B5F1-4269-4BFE-BC3C-9D48ABA253A8}" type="datetimeFigureOut">
              <a:rPr lang="en-NZ" smtClean="0"/>
              <a:t>28/01/2020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F99E1A-9AE6-4B01-95C0-1D31AAA60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F8BB1E-54FB-45C7-BBA2-55F44520D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6D854-5033-4645-BF17-5205948F05A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81139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C727E-C86C-41DD-9C22-CDA73EEB4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102353-8236-4174-91DF-6C93446BD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B5F1-4269-4BFE-BC3C-9D48ABA253A8}" type="datetimeFigureOut">
              <a:rPr lang="en-NZ" smtClean="0"/>
              <a:t>28/01/2020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89B0ED-0EF2-4774-8DD9-A17419C79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ADB5DC-97A5-48B6-B1DA-08E8EE1F5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6D854-5033-4645-BF17-5205948F05A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98656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72E2FC-C44B-495D-985A-1EB47CAD6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B5F1-4269-4BFE-BC3C-9D48ABA253A8}" type="datetimeFigureOut">
              <a:rPr lang="en-NZ" smtClean="0"/>
              <a:t>28/01/2020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53BEC0-9E39-4ED8-88B6-FE6EB6C7E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8A9C86-79F9-40A8-A851-D84DF7C26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6D854-5033-4645-BF17-5205948F05A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91016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5F2A6-9B28-4838-96AD-52281AE24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691CD-80F4-4052-9E65-CEF1263637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AAB807-EDBA-4201-B844-F8FB735049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DBC2FF-A727-41C9-A33A-A1387DE4E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B5F1-4269-4BFE-BC3C-9D48ABA253A8}" type="datetimeFigureOut">
              <a:rPr lang="en-NZ" smtClean="0"/>
              <a:t>28/01/2020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16518-D5E6-486D-9BEC-6241A43DE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37FDC4-12C4-4F45-826F-DFA2DE364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6D854-5033-4645-BF17-5205948F05A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95817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CB431-25E9-422A-96CF-1E59C7383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6690C4-6E5D-46AC-AA17-5860AA8110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96B61E-A8BF-4923-89C0-9589AAFFE0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B7D31D-9E46-4334-BF2A-C84328CB0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B5F1-4269-4BFE-BC3C-9D48ABA253A8}" type="datetimeFigureOut">
              <a:rPr lang="en-NZ" smtClean="0"/>
              <a:t>28/01/2020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6BAFA2-344A-496A-8A82-410F6BD88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99AC8A-6564-4DCB-8CBA-F61BCBA9A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6D854-5033-4645-BF17-5205948F05A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20396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2E1B3B-618A-421E-84CE-FF825730B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712D9B-645C-4539-BBB0-8D0FFFDA3C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A6A01-0DE7-4393-B46E-E1F54D9D79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7B5F1-4269-4BFE-BC3C-9D48ABA253A8}" type="datetimeFigureOut">
              <a:rPr lang="en-NZ" smtClean="0"/>
              <a:t>28/01/2020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F0FC88-5D3B-4E79-8A7C-C30D67DB5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49FB0-D0FC-4E29-AE9D-46B5E9721D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6D854-5033-4645-BF17-5205948F05A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38187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D45C6874-19EE-4F88-AC63-0E0DAA716A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3646" y="-24139"/>
            <a:ext cx="7591425" cy="6858000"/>
          </a:xfrm>
          <a:prstGeom prst="rect">
            <a:avLst/>
          </a:prstGeom>
        </p:spPr>
      </p:pic>
      <p:sp>
        <p:nvSpPr>
          <p:cNvPr id="3" name="Thought Bubble: Cloud 2">
            <a:extLst>
              <a:ext uri="{FF2B5EF4-FFF2-40B4-BE49-F238E27FC236}">
                <a16:creationId xmlns:a16="http://schemas.microsoft.com/office/drawing/2014/main" id="{7AAE0E51-D228-4CBE-BE5A-BF46AC6031BD}"/>
              </a:ext>
            </a:extLst>
          </p:cNvPr>
          <p:cNvSpPr/>
          <p:nvPr/>
        </p:nvSpPr>
        <p:spPr>
          <a:xfrm>
            <a:off x="2281382" y="24138"/>
            <a:ext cx="2641601" cy="2515861"/>
          </a:xfrm>
          <a:prstGeom prst="cloudCallout">
            <a:avLst>
              <a:gd name="adj1" fmla="val 72806"/>
              <a:gd name="adj2" fmla="val -112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What are the health risks of sitting?</a:t>
            </a:r>
            <a:endParaRPr lang="en-NZ" sz="24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BBAA4A2-F9FE-4F0E-96BB-C51836080074}"/>
              </a:ext>
            </a:extLst>
          </p:cNvPr>
          <p:cNvSpPr/>
          <p:nvPr/>
        </p:nvSpPr>
        <p:spPr>
          <a:xfrm>
            <a:off x="7496506" y="3370831"/>
            <a:ext cx="2566531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70C0"/>
                </a:solidFill>
              </a:rPr>
              <a:t>The answer? </a:t>
            </a:r>
          </a:p>
          <a:p>
            <a:pPr algn="ctr"/>
            <a:r>
              <a:rPr lang="en-US" sz="800" dirty="0">
                <a:solidFill>
                  <a:srgbClr val="0070C0"/>
                </a:solidFill>
              </a:rPr>
              <a:t>  </a:t>
            </a:r>
          </a:p>
          <a:p>
            <a:pPr algn="ctr"/>
            <a:r>
              <a:rPr lang="en-US" sz="2000" b="1" dirty="0">
                <a:solidFill>
                  <a:srgbClr val="0070C0"/>
                </a:solidFill>
              </a:rPr>
              <a:t>GET MOVING</a:t>
            </a:r>
          </a:p>
          <a:p>
            <a:r>
              <a:rPr lang="en-US" sz="2000" dirty="0">
                <a:solidFill>
                  <a:srgbClr val="0070C0"/>
                </a:solidFill>
              </a:rPr>
              <a:t>With a standing desk &amp; sit stand coaching software.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847D510-713D-410B-B57E-DF9776C05963}"/>
              </a:ext>
            </a:extLst>
          </p:cNvPr>
          <p:cNvSpPr/>
          <p:nvPr/>
        </p:nvSpPr>
        <p:spPr>
          <a:xfrm>
            <a:off x="7496506" y="997565"/>
            <a:ext cx="2566531" cy="22775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Research connects excessive sitting with</a:t>
            </a:r>
          </a:p>
          <a:p>
            <a:endParaRPr lang="en-US" sz="800" b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Cancer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Strokes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Heart attack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Type 2 diabetes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sz="1400" dirty="0">
                <a:solidFill>
                  <a:srgbClr val="FF0000"/>
                </a:solidFill>
              </a:rPr>
              <a:t>Metabolic syndrome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Premature Death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Musculoskeletal pain  </a:t>
            </a:r>
            <a:endParaRPr lang="en-NZ" sz="1400" dirty="0">
              <a:solidFill>
                <a:srgbClr val="FF0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6CA805C-03E1-4AF8-9B77-13F55591A0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332" y="6167791"/>
            <a:ext cx="2243776" cy="51925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5FB5C28-ED6E-4881-8ED3-5503D3B3CDB9}"/>
              </a:ext>
            </a:extLst>
          </p:cNvPr>
          <p:cNvSpPr/>
          <p:nvPr/>
        </p:nvSpPr>
        <p:spPr>
          <a:xfrm>
            <a:off x="10954161" y="-24139"/>
            <a:ext cx="70403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900" dirty="0"/>
              <a:t>499507780</a:t>
            </a:r>
          </a:p>
        </p:txBody>
      </p:sp>
      <p:sp>
        <p:nvSpPr>
          <p:cNvPr id="7" name="Arrow: Up-Down 6">
            <a:extLst>
              <a:ext uri="{FF2B5EF4-FFF2-40B4-BE49-F238E27FC236}">
                <a16:creationId xmlns:a16="http://schemas.microsoft.com/office/drawing/2014/main" id="{6AFB613E-DAD3-4FAC-B719-73C2AE95BBBA}"/>
              </a:ext>
            </a:extLst>
          </p:cNvPr>
          <p:cNvSpPr/>
          <p:nvPr/>
        </p:nvSpPr>
        <p:spPr>
          <a:xfrm>
            <a:off x="9777945" y="4008583"/>
            <a:ext cx="242316" cy="878390"/>
          </a:xfrm>
          <a:prstGeom prst="up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91772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5708</TotalTime>
  <Words>43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Hamish Hutton</dc:creator>
  <cp:lastModifiedBy>Hamish Hutton</cp:lastModifiedBy>
  <cp:revision>24</cp:revision>
  <dcterms:created xsi:type="dcterms:W3CDTF">2019-12-16T03:39:35Z</dcterms:created>
  <dcterms:modified xsi:type="dcterms:W3CDTF">2020-01-31T00:00:52Z</dcterms:modified>
</cp:coreProperties>
</file>